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65" r:id="rId6"/>
    <p:sldId id="259" r:id="rId7"/>
    <p:sldId id="258" r:id="rId8"/>
    <p:sldId id="268" r:id="rId9"/>
    <p:sldId id="267" r:id="rId10"/>
    <p:sldId id="266" r:id="rId11"/>
    <p:sldId id="269" r:id="rId12"/>
    <p:sldId id="270" r:id="rId13"/>
    <p:sldId id="271" r:id="rId14"/>
    <p:sldId id="263" r:id="rId15"/>
    <p:sldId id="262" r:id="rId16"/>
    <p:sldId id="273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846640" cy="2763738"/>
          </a:xfrm>
        </p:spPr>
        <p:txBody>
          <a:bodyPr>
            <a:noAutofit/>
          </a:bodyPr>
          <a:lstStyle/>
          <a:p>
            <a:r>
              <a:rPr lang="hu-HU" sz="8800" b="1" dirty="0" smtClean="0"/>
              <a:t>A Nyugat folyóirat</a:t>
            </a:r>
            <a:endParaRPr lang="hu-HU" sz="8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400" b="1" dirty="0" smtClean="0">
                <a:solidFill>
                  <a:srgbClr val="FFC000"/>
                </a:solidFill>
              </a:rPr>
              <a:t>1908-1941</a:t>
            </a:r>
            <a:endParaRPr lang="hu-H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első komolyabb vita a lapon belül Hatvany Lajos, a lap támogatója és Osvát között robbant ki. Hatvany hangsúlyosabbá akarta tenni Ady központi szerepét.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70542"/>
            <a:ext cx="4116878" cy="475252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23528" y="2708920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 smtClean="0">
                <a:solidFill>
                  <a:srgbClr val="00B050"/>
                </a:solidFill>
              </a:rPr>
              <a:t>Kettejük között még párbajra is </a:t>
            </a:r>
            <a:r>
              <a:rPr lang="hu-HU" sz="2800" dirty="0" smtClean="0">
                <a:solidFill>
                  <a:srgbClr val="00B050"/>
                </a:solidFill>
              </a:rPr>
              <a:t>sor került</a:t>
            </a:r>
            <a:r>
              <a:rPr lang="hu-HU" sz="2800" dirty="0" smtClean="0">
                <a:solidFill>
                  <a:srgbClr val="00B050"/>
                </a:solidFill>
              </a:rPr>
              <a:t>.</a:t>
            </a:r>
            <a:endParaRPr lang="hu-H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következő években sok kritika érte a lapot Ady és Babits háborúellenes versei miatt.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9436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Nyugat fennállása során mindig képes volt a megújulásra, az új irányzatok befogadására. A folyamatosan megjelenő költőket a Nyugat nemzedékeibe soroljuk.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48880"/>
            <a:ext cx="6192688" cy="41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u="sng" dirty="0">
                <a:latin typeface="Times New Roman" pitchFamily="18" charset="0"/>
                <a:cs typeface="Times New Roman" pitchFamily="18" charset="0"/>
              </a:rPr>
              <a:t>A Nyugat első nemzedékének a </a:t>
            </a: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tagjai:</a:t>
            </a:r>
            <a:endParaRPr lang="hu-HU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Ady Endre, Babits Mihály, Kosztolányi Dezső, Karinthy Frigyes, Csáth Géza, Tóth Árpád, Juhász Gyula, Móricz Zsigmond, Nagy Lajos, Füst Milán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Molnár Ferenc, Szabó Dezső, Szép Ernő, Szomory Dezső, Tersánszky Józsi Jenő; Szerkesztők, kritikusok: Ignotus, Osvát Ernő, Gellért Oszkár, Fenyő Miksa, Hatvany Lajos,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Schöpflin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Aladár, </a:t>
            </a:r>
            <a:r>
              <a:rPr lang="hu-HU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Lukács </a:t>
            </a:r>
            <a:r>
              <a:rPr lang="hu-H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György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u="sng" dirty="0">
                <a:latin typeface="Times New Roman" pitchFamily="18" charset="0"/>
                <a:cs typeface="Times New Roman" pitchFamily="18" charset="0"/>
              </a:rPr>
              <a:t>A Nyugat második nemzedéke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: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Szabó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Lőrinc, József Attila, Illyés Gyula,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Hunyady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Sándor, Illés Endre, Fodor József,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Szerb Antal,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Halász Gábor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Németh László, Márai Sándor</a:t>
            </a:r>
          </a:p>
        </p:txBody>
      </p:sp>
    </p:spTree>
    <p:extLst>
      <p:ext uri="{BB962C8B-B14F-4D97-AF65-F5344CB8AC3E}">
        <p14:creationId xmlns:p14="http://schemas.microsoft.com/office/powerpoint/2010/main" val="33257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u="sng" dirty="0">
                <a:latin typeface="Times New Roman" pitchFamily="18" charset="0"/>
                <a:cs typeface="Times New Roman" pitchFamily="18" charset="0"/>
              </a:rPr>
              <a:t>A Nyugat harmadik nemzedéke</a:t>
            </a: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Radnóti Miklós, Weöres Sándor,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Vas István, Zelk Zoltán, Bálint György, Jékely Zoltán, Rónay György, Kálnoky László, Képes Géza, Szentkuthy Miklós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Ottlik Géza</a:t>
            </a:r>
          </a:p>
        </p:txBody>
      </p:sp>
    </p:spTree>
    <p:extLst>
      <p:ext uri="{BB962C8B-B14F-4D97-AF65-F5344CB8AC3E}">
        <p14:creationId xmlns:p14="http://schemas.microsoft.com/office/powerpoint/2010/main" val="41642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1929–1933 között Babits Mihály és Móricz Zsigmond szerkesztették. Majd Móricz kilépését követően 1933-tól 1939-ig Babits Mihály és Gellért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Oszkár.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5" y="2297654"/>
            <a:ext cx="5941491" cy="329158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52126"/>
            <a:ext cx="2736304" cy="39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1939-től Babits Mihály egyedül szerkesztette a Nyugatot, halála után (1941) a lap lényegében megszűnt.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6865394" cy="46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Nyugat folyóirat megjelenése egy fontos fordulópont a magyar irodalomban. Ez a folyóirat maga köré gyűjtötte a kor legjelentősebb alkotóit, irányzatoktól függetlenül.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72720"/>
            <a:ext cx="5461000" cy="41275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5740924" y="2372720"/>
            <a:ext cx="32955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solidFill>
                  <a:srgbClr val="00B050"/>
                </a:solidFill>
              </a:rPr>
              <a:t>Nagyhatású lap volt, annak ellenére, hogy alacsony példányszámban (eleinte pár száz, később pár ezer) jelent meg.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/>
              <a:t>Vajda János </a:t>
            </a:r>
            <a:r>
              <a:rPr lang="hu-HU" dirty="0"/>
              <a:t>és Reviczky Gyula </a:t>
            </a:r>
            <a:r>
              <a:rPr lang="hu-HU" dirty="0" smtClean="0"/>
              <a:t>költészete már előkészítette azt a megújulást, ami Ady Endre költészetével jelent meg a magyar irodalomban.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40968"/>
            <a:ext cx="2574032" cy="32175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64" y="3140967"/>
            <a:ext cx="2702704" cy="32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Ady Endrének 1906-ban megjelenik Új versek című kötete, amely fordulópontot jelent nem csak az ő pályájában, de a magyar irodalomban is.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6832"/>
            <a:ext cx="2587814" cy="444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ekkoriban fellépő költők közül többen a pesti tudományegyetemre jártak, ahol Négyessy László óráira jártak.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3312368" cy="47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Stílusgyakorlatok néven legendássá vált egyetemi önképzőkörei,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Négyessy-szemináriumok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biztosították a költői-irodalmi kibontakozás szellemi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műhelyét.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79"/>
            <a:ext cx="6264696" cy="38727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03648" y="638132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Babits Mihály, Juhász Gyula és Kosztolányi Dezső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96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320480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1908-ban jelent meg a Holnap antológia, az új irányzat jelentős költői publikáltak benne. Két száma jelent meg.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3888432" cy="63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44624"/>
            <a:ext cx="4806430" cy="1373014"/>
          </a:xfrm>
        </p:spPr>
        <p:txBody>
          <a:bodyPr/>
          <a:lstStyle/>
          <a:p>
            <a:r>
              <a:rPr lang="hu-HU" b="1" dirty="0" smtClean="0"/>
              <a:t>A Nyugat indulása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988840"/>
            <a:ext cx="4114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/>
              <a:t>A Nyugat indulásakor Ignotus volt a lap főszerkesztője, ezenkívül két szerkesztő neve volt a címlapon: Fenyő Miksa és Osvát Ernő.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34" y="44624"/>
            <a:ext cx="4210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24847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folyóirat arculatát elsősorban Osvát Ernő alakította ki. A legendás szerkesztő mindenkinek lehetőséget adott, hogy a lapban publikáljon, de a leghíresebb költők műveit is visszautasította, ha nem találta kellően színvonalasnak.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29" y="548680"/>
            <a:ext cx="4154760" cy="549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480</Words>
  <Application>Microsoft Office PowerPoint</Application>
  <PresentationFormat>Diavetítés a képernyőre (4:3 oldalarány)</PresentationFormat>
  <Paragraphs>29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Office-téma</vt:lpstr>
      <vt:lpstr>A Nyugat folyóirat</vt:lpstr>
      <vt:lpstr>PowerPoint-bemutató</vt:lpstr>
      <vt:lpstr>Előzmények</vt:lpstr>
      <vt:lpstr>PowerPoint-bemutató</vt:lpstr>
      <vt:lpstr>PowerPoint-bemutató</vt:lpstr>
      <vt:lpstr>PowerPoint-bemutató</vt:lpstr>
      <vt:lpstr>PowerPoint-bemutató</vt:lpstr>
      <vt:lpstr>A Nyugat indulása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Péter</dc:creator>
  <cp:lastModifiedBy>Péter</cp:lastModifiedBy>
  <cp:revision>25</cp:revision>
  <dcterms:created xsi:type="dcterms:W3CDTF">2015-08-27T02:13:55Z</dcterms:created>
  <dcterms:modified xsi:type="dcterms:W3CDTF">2018-05-22T19:40:36Z</dcterms:modified>
</cp:coreProperties>
</file>